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  <p:sldId id="257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6F632-BDAA-4E84-9976-99EDC5B75435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A33D0-C608-4611-8D7C-5D8440567E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IMG_498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8728" y="714356"/>
            <a:ext cx="6034617" cy="45259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IMG_498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357298"/>
            <a:ext cx="3714744" cy="278605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r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346" y="0"/>
            <a:ext cx="935834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giphy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132" y="1285860"/>
            <a:ext cx="3048000" cy="1714500"/>
          </a:xfrm>
        </p:spPr>
      </p:pic>
      <p:pic>
        <p:nvPicPr>
          <p:cNvPr id="5" name="Picture 4" descr="raspi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428604"/>
            <a:ext cx="3175000" cy="1784350"/>
          </a:xfrm>
          <a:prstGeom prst="rect">
            <a:avLst/>
          </a:prstGeom>
        </p:spPr>
      </p:pic>
      <p:pic>
        <p:nvPicPr>
          <p:cNvPr id="6" name="Picture 5" descr="rf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46" y="3857628"/>
            <a:ext cx="3714776" cy="2786082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>
          <a:xfrm>
            <a:off x="6715140" y="3357562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357422" y="2428868"/>
            <a:ext cx="500066" cy="10001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143372" y="1500174"/>
            <a:ext cx="1143008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_5l1YDbdnkWmQwDU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174" y="0"/>
            <a:ext cx="4786346" cy="2692320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pic>
        <p:nvPicPr>
          <p:cNvPr id="5" name="Picture 4" descr="code-snipp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7" y="5000636"/>
            <a:ext cx="8690996" cy="1647172"/>
          </a:xfrm>
          <a:prstGeom prst="rect">
            <a:avLst/>
          </a:prstGeom>
        </p:spPr>
      </p:pic>
      <p:pic>
        <p:nvPicPr>
          <p:cNvPr id="6" name="Picture 5" descr="parsing-html-with-beautifulsoup-in-python-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20" y="2928934"/>
            <a:ext cx="4003727" cy="178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ADVANTAGES OF LLL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en-US" dirty="0" smtClean="0"/>
              <a:t>MAKING ALL LIBRARIES 24/7 ACCESS</a:t>
            </a:r>
          </a:p>
          <a:p>
            <a:r>
              <a:rPr lang="en-US" dirty="0" smtClean="0"/>
              <a:t>NO JOB WILL BE LOST</a:t>
            </a:r>
          </a:p>
          <a:p>
            <a:r>
              <a:rPr lang="en-US" dirty="0" smtClean="0"/>
              <a:t>MAKING BOTH USER AND LIBRARIAN CONVIENT AND HAPPY.</a:t>
            </a:r>
          </a:p>
          <a:p>
            <a:r>
              <a:rPr lang="en-US" dirty="0" smtClean="0"/>
              <a:t>HIGH SECURITY </a:t>
            </a:r>
          </a:p>
          <a:p>
            <a:r>
              <a:rPr lang="en-US" dirty="0" smtClean="0"/>
              <a:t>MAKING READING A HABIT AMONG YOUNGSTERS .</a:t>
            </a:r>
          </a:p>
          <a:p>
            <a:r>
              <a:rPr lang="en-US" dirty="0" smtClean="0"/>
              <a:t> Books serve to show a man that those original thoughts of his aren’t very new after all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49</Words>
  <Application>Microsoft Office PowerPoint</Application>
  <PresentationFormat>On-screen Show (4:3)</PresentationFormat>
  <Paragraphs>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ADVANTAGES OF LLL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4</cp:revision>
  <dcterms:created xsi:type="dcterms:W3CDTF">2021-04-18T08:40:02Z</dcterms:created>
  <dcterms:modified xsi:type="dcterms:W3CDTF">2021-04-21T04:36:06Z</dcterms:modified>
</cp:coreProperties>
</file>